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927EA1-3C98-4F8D-AD3D-920DABFF9C07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146EFD-A36D-47AB-AA54-AB347BC008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4267200"/>
          </a:xfrm>
        </p:spPr>
        <p:txBody>
          <a:bodyPr/>
          <a:lstStyle/>
          <a:p>
            <a:r>
              <a:rPr lang="ru-RU" b="1" dirty="0" smtClean="0"/>
              <a:t>Психология счастья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зображения\K7R9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7161" r="7160" b="30132"/>
          <a:stretch/>
        </p:blipFill>
        <p:spPr bwMode="auto">
          <a:xfrm>
            <a:off x="334075" y="332656"/>
            <a:ext cx="3872205" cy="2724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зображения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548680"/>
            <a:ext cx="3600400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25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счастье?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278248" cy="45262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человека, которое соответствует наибольшей внутренней удовлетворенности условиям своего бытия, полноте и осмысленности жизни, осуществлению своего человеческого назначения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Изображения\93277744_1760575_0_0_05031e4e3c8e_t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487488" cy="44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9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Чем больше человек стремится к счастью, как цели, тем дальше он от него удаляется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Изображения\08235bac9cc6d0e15ab785c3a932ba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40360" cy="2432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Изображения\1349991076_5328307_dolgo-li-zhdat-schast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8198" r="10905" b="23622"/>
          <a:stretch/>
        </p:blipFill>
        <p:spPr bwMode="auto">
          <a:xfrm>
            <a:off x="5436095" y="4365103"/>
            <a:ext cx="3461859" cy="2374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Счастье в истории психологии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2808312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Франкл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Удовольствие не цель, а следствие удовлетворения наших желаний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прямую не зависит от уровня дохода, состояния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Эпикур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удовольствию – основа нравственного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Изображения\Frankl_Practic_01_02_200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66653"/>
            <a:ext cx="1804411" cy="201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Изображения\post-66819-1249113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1427162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0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Счастье в истории психологии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01245" y="1484784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Абрахам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«пиковые переживания» (искусство, любовь) без привязки к сиюминутным нуждам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Изображения\34328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84066"/>
            <a:ext cx="3851821" cy="27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5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Макл</a:t>
            </a:r>
            <a:r>
              <a:rPr lang="ru-RU" dirty="0" smtClean="0"/>
              <a:t> </a:t>
            </a:r>
            <a:r>
              <a:rPr lang="ru-RU" dirty="0" err="1" smtClean="0"/>
              <a:t>Аргайл</a:t>
            </a:r>
            <a:r>
              <a:rPr lang="ru-RU" dirty="0" smtClean="0"/>
              <a:t> и его счастье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Счастье зависит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Социальных связей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Наличия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Досуга, свободного времени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 (самоуважение, самооценка, осмысленность жизни)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Положительных эмоций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Изображения\0031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3960440" cy="43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3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Взгляды о счастье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494272" cy="4526280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ПЕСНЯ ЦЕНОЮ ЖИЗНИ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такая легенда - о птице, что поёт лишь один раз за всю жизнь, но зато прекраснее всех на свете. Однажды она покидает свое гнездо и летит искать куст терновника и не успокоится, пока не найдет. Среди колючих ветвей запевает она свою песню и бросается грудью на самый длинный, самый острый шип. И, возвышаясь над ужасной мукой, так поёт, умирая, что этой ликующей песне позавидовали бы и жаворонок и соловей. Единственная несравненная песня, и достаётся она ценою жизни. Но весь мир замирает, прислушиваясь, и сам Бог улыбается в небесах. Ибо всё лучшее покупается лишь ценою великого страдания... Некоторые дорого платят за счастье, но оно того стоит...</a:t>
            </a:r>
          </a:p>
          <a:p>
            <a:endParaRPr lang="ru-RU" dirty="0"/>
          </a:p>
        </p:txBody>
      </p:sp>
      <p:pic>
        <p:nvPicPr>
          <p:cNvPr id="1026" name="Picture 2" descr="D:\Изображения\47426909_ternovni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624056" cy="28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1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Взгляды о счастье </a:t>
            </a:r>
          </a:p>
        </p:txBody>
      </p:sp>
      <p:pic>
        <p:nvPicPr>
          <p:cNvPr id="2050" name="Picture 2" descr="D:\Изображения\bufer_obmena01_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251460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Сынок, - сказал пес, - я тоже интересовался мировыми проблемами и составил свое мнение об этом. Я тоже понял, что счастье прекрасно для собаки и что счастье мое - в хвосте, но я заметил, что куда бы я ни пошел, что бы я не делал, он следует за мной: мне не нужно за ним гоняться.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735348" cy="452628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пес, увидев щенка, гоняющегося за хвостом, спросил: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Что ты так гоняешься за хвостом?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Я изучил философию, - ответил щенок, - я решил проблемы мироздания, которые не решила ни одна собака до меня; я узнал, что лучшее для собаки - это счастье, и что мое счастье - в хвосте; поэтому я гоняюсь за ним, а когда поймаю, он будет мой.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6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Взгляды о счастье </a:t>
            </a:r>
          </a:p>
        </p:txBody>
      </p:sp>
      <p:pic>
        <p:nvPicPr>
          <p:cNvPr id="3074" name="Picture 2" descr="D:\Изображения\holod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3"/>
            <a:ext cx="2304256" cy="187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 был ли хоть кто-то счастлив в твоей семье? - спросил мудрец.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Нет, но мои дети и внуки обязательно будут счастливы! - ответил несчастный человек.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Неграмотный не научит читать, а кроту не воспитать орла! - Сказал мудрец. - Научись вначале сам быть счастливым, тогда и поймешь, как сделать счастливыми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своих детей и внуков!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918208" cy="45262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СЧАСТЬЕ В НАСЛЕДСТВО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Как-то шел по дороге мудрец, любовался красотой мира и радовался жизни. Вдруг заметил он несчастного человека, сгорбившегося под непосильной ношей.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Зачем ты обрекаешь себя на такие страдания? - Спросил мудрец.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Я страдаю для счастья своих детей и внуков. - Ответил человек. - Мой прадед всю жизнь страдал для счастья деда, дед страдал для счастья моего отца, отец страдал для моего счастья, и я буду страдать всю свою жизнь, только чтобы мои дети и внуки стали счастливыми.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7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</TotalTime>
  <Words>280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Психология счастья</vt:lpstr>
      <vt:lpstr>Что такое счастье?</vt:lpstr>
      <vt:lpstr>Презентация PowerPoint</vt:lpstr>
      <vt:lpstr>Счастье в истории психологии</vt:lpstr>
      <vt:lpstr>Счастье в истории психологии</vt:lpstr>
      <vt:lpstr>Макл Аргайл и его счастье</vt:lpstr>
      <vt:lpstr>Взгляды о счастье </vt:lpstr>
      <vt:lpstr>Взгляды о счастье </vt:lpstr>
      <vt:lpstr>Взгляды о счастье 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счастья</dc:title>
  <dc:creator>Люба</dc:creator>
  <cp:lastModifiedBy>Люба</cp:lastModifiedBy>
  <cp:revision>19</cp:revision>
  <dcterms:created xsi:type="dcterms:W3CDTF">2013-04-22T20:10:29Z</dcterms:created>
  <dcterms:modified xsi:type="dcterms:W3CDTF">2013-04-23T20:35:54Z</dcterms:modified>
</cp:coreProperties>
</file>